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6" r:id="rId7"/>
    <p:sldId id="262" r:id="rId8"/>
    <p:sldId id="265" r:id="rId9"/>
    <p:sldId id="264" r:id="rId10"/>
    <p:sldId id="263" r:id="rId11"/>
    <p:sldId id="259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3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27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14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295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19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97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8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613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1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1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75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892B1-2F00-442D-8B29-7DCCD14030AB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68B4E-008B-4966-8536-941314CC1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30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전기차충전소 입지분석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분석참조모델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24502" y="6032311"/>
            <a:ext cx="9144000" cy="562970"/>
          </a:xfrm>
        </p:spPr>
        <p:txBody>
          <a:bodyPr/>
          <a:lstStyle/>
          <a:p>
            <a:pPr algn="r"/>
            <a:r>
              <a:rPr lang="en-US" altLang="ko-KR" dirty="0" smtClean="0"/>
              <a:t>Y220150</a:t>
            </a:r>
            <a:r>
              <a:rPr lang="ko-KR" altLang="en-US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지수영</a:t>
            </a:r>
            <a:r>
              <a:rPr lang="en-US" altLang="ko-KR" dirty="0" smtClean="0"/>
              <a:t>_</a:t>
            </a:r>
            <a:r>
              <a:rPr lang="ko-KR" altLang="en-US" dirty="0" smtClean="0"/>
              <a:t>광주</a:t>
            </a:r>
            <a:r>
              <a:rPr lang="en-US" altLang="ko-KR" dirty="0" smtClean="0"/>
              <a:t>_1</a:t>
            </a:r>
            <a:r>
              <a:rPr lang="ko-KR" altLang="en-US" dirty="0" smtClean="0"/>
              <a:t>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62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1.3 </a:t>
            </a:r>
            <a:r>
              <a:rPr lang="ko-KR" altLang="en-US" dirty="0" smtClean="0"/>
              <a:t>면 레이어 정제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건물 데이터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00" y="1119468"/>
            <a:ext cx="8958732" cy="50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546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1.3 </a:t>
            </a:r>
            <a:r>
              <a:rPr lang="ko-KR" altLang="en-US" dirty="0" smtClean="0"/>
              <a:t>면 레이어 정제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건물데이터</a:t>
            </a:r>
            <a:r>
              <a:rPr lang="ko-KR" altLang="en-US" dirty="0" smtClean="0"/>
              <a:t> 가점 데이터 결합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114425"/>
            <a:ext cx="8889998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9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458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데이터 결합 </a:t>
            </a:r>
            <a:r>
              <a:rPr lang="en-US" altLang="ko-KR" dirty="0" smtClean="0"/>
              <a:t>&gt; Count point in Polygon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77" y="1195188"/>
            <a:ext cx="8430810" cy="47423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801" y="1861457"/>
            <a:ext cx="4551212" cy="314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4.1 Q-GIS</a:t>
            </a:r>
            <a:r>
              <a:rPr lang="ko-KR" altLang="en-US" dirty="0" smtClean="0"/>
              <a:t>로 결과 시각화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35" y="1094626"/>
            <a:ext cx="8067766" cy="45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2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4.1 Q-GIS</a:t>
            </a:r>
            <a:r>
              <a:rPr lang="ko-KR" altLang="en-US" dirty="0" smtClean="0"/>
              <a:t>로 결과 시각화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47" y="1235676"/>
            <a:ext cx="8374138" cy="471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4.1 Q-GIS</a:t>
            </a:r>
            <a:r>
              <a:rPr lang="ko-KR" altLang="en-US" dirty="0" smtClean="0"/>
              <a:t>로 결과 시각화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40" y="1284978"/>
            <a:ext cx="8278966" cy="465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4.1 Q-GIS</a:t>
            </a:r>
            <a:r>
              <a:rPr lang="ko-KR" altLang="en-US" dirty="0" smtClean="0"/>
              <a:t>로 결과 시각화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46" y="1254058"/>
            <a:ext cx="8660778" cy="48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해석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6518" y="1190065"/>
            <a:ext cx="108248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/>
              <a:t>건물과 주차장 교통량 등을 총합해서 분석한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남양주시의 </a:t>
            </a:r>
            <a:r>
              <a:rPr lang="ko-KR" altLang="en-US" dirty="0" err="1" smtClean="0"/>
              <a:t>지금동과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별내동</a:t>
            </a:r>
            <a:r>
              <a:rPr lang="ko-KR" altLang="en-US" dirty="0" smtClean="0"/>
              <a:t> 등 서울과 맞닿아 있는 동네들이 최적 입지 조건에서 높은 총점을 받았다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/>
              <a:t>전기차 충전소 최적 입지 선정을 위한 시각화 자료를 보면 주로 남양주시의 중심보다는 외곽으로 갈 수 록 높은 점수를 부여 받은 지역이 많다는 것을 알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/>
              <a:t>높은 우선순위를 갖는 지역은 서울의 노원구와 구리시 인근으로 주변에 고속도로가 지나고 있어 교통량이 많기 때문에 높은 점수를 받은 것으로 보인다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/>
              <a:t>따라서 우선순위가 높은 지역이 많은 구리시 인근의 남양주시 </a:t>
            </a:r>
            <a:r>
              <a:rPr lang="ko-KR" altLang="en-US" dirty="0" err="1" smtClean="0"/>
              <a:t>다산동</a:t>
            </a:r>
            <a:r>
              <a:rPr lang="ko-KR" altLang="en-US" dirty="0" smtClean="0"/>
              <a:t> 혹은 </a:t>
            </a:r>
            <a:r>
              <a:rPr lang="ko-KR" altLang="en-US" dirty="0" err="1" smtClean="0"/>
              <a:t>지금동을</a:t>
            </a:r>
            <a:r>
              <a:rPr lang="ko-KR" altLang="en-US" dirty="0" smtClean="0"/>
              <a:t> 중심으로 전기차 충전소를 우선적으로 설치하는 것이 좋을 것으로 보인다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059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518" y="349624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1.1 </a:t>
            </a:r>
            <a:r>
              <a:rPr lang="ko-KR" altLang="en-US" dirty="0" err="1" smtClean="0"/>
              <a:t>격자레이어</a:t>
            </a:r>
            <a:r>
              <a:rPr lang="ko-KR" altLang="en-US" dirty="0" smtClean="0"/>
              <a:t> 생성 </a:t>
            </a:r>
            <a:r>
              <a:rPr lang="en-US" altLang="ko-KR" dirty="0" smtClean="0"/>
              <a:t>&gt; 1. </a:t>
            </a:r>
            <a:r>
              <a:rPr lang="ko-KR" altLang="en-US" dirty="0" smtClean="0"/>
              <a:t>기초 격자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25" y="1396724"/>
            <a:ext cx="7953748" cy="447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8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377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1.1 </a:t>
            </a:r>
            <a:r>
              <a:rPr lang="ko-KR" altLang="en-US" dirty="0" err="1" smtClean="0"/>
              <a:t>격자레이어</a:t>
            </a:r>
            <a:r>
              <a:rPr lang="ko-KR" altLang="en-US" dirty="0" smtClean="0"/>
              <a:t> 생성 </a:t>
            </a:r>
            <a:r>
              <a:rPr lang="en-US" altLang="ko-KR" dirty="0" smtClean="0"/>
              <a:t>&gt; 2. </a:t>
            </a:r>
            <a:r>
              <a:rPr lang="ko-KR" altLang="en-US" dirty="0" err="1" smtClean="0"/>
              <a:t>경제인구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1" y="1128713"/>
            <a:ext cx="8178798" cy="46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502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1.1 </a:t>
            </a:r>
            <a:r>
              <a:rPr lang="ko-KR" altLang="en-US" dirty="0" err="1" smtClean="0"/>
              <a:t>격자레이어</a:t>
            </a:r>
            <a:r>
              <a:rPr lang="ko-KR" altLang="en-US" dirty="0" smtClean="0"/>
              <a:t> 생성 </a:t>
            </a:r>
            <a:r>
              <a:rPr lang="en-US" altLang="ko-KR" dirty="0" smtClean="0"/>
              <a:t>&gt; 3. </a:t>
            </a:r>
            <a:r>
              <a:rPr lang="ko-KR" altLang="en-US" dirty="0" smtClean="0"/>
              <a:t>입지선정시각화</a:t>
            </a:r>
            <a:r>
              <a:rPr lang="en-US" altLang="ko-KR" dirty="0" smtClean="0"/>
              <a:t>_</a:t>
            </a:r>
            <a:r>
              <a:rPr lang="ko-KR" altLang="en-US" dirty="0" smtClean="0"/>
              <a:t>격자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70" y="949821"/>
            <a:ext cx="8814860" cy="4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1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1.1 </a:t>
            </a:r>
            <a:r>
              <a:rPr lang="ko-KR" altLang="en-US" dirty="0" err="1" smtClean="0"/>
              <a:t>격자레이어</a:t>
            </a:r>
            <a:r>
              <a:rPr lang="ko-KR" altLang="en-US" dirty="0" smtClean="0"/>
              <a:t> 생성 </a:t>
            </a:r>
            <a:r>
              <a:rPr lang="en-US" altLang="ko-KR" dirty="0" smtClean="0"/>
              <a:t>&gt; 4. </a:t>
            </a:r>
            <a:r>
              <a:rPr lang="ko-KR" altLang="en-US" dirty="0" smtClean="0"/>
              <a:t>격자</a:t>
            </a:r>
            <a:r>
              <a:rPr lang="en-US" altLang="ko-KR" dirty="0" smtClean="0"/>
              <a:t>_4326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98" y="954675"/>
            <a:ext cx="8797604" cy="49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691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점 레이어 생성 </a:t>
            </a:r>
            <a:r>
              <a:rPr lang="en-US" altLang="ko-KR" dirty="0" smtClean="0"/>
              <a:t>&gt; 1. </a:t>
            </a:r>
            <a:r>
              <a:rPr lang="ko-KR" altLang="en-US" dirty="0" smtClean="0"/>
              <a:t>벡터 레이어 추가 </a:t>
            </a:r>
            <a:r>
              <a:rPr lang="en-US" altLang="ko-KR" dirty="0" smtClean="0"/>
              <a:t>| </a:t>
            </a:r>
            <a:r>
              <a:rPr lang="ko-KR" altLang="en-US" dirty="0" smtClean="0"/>
              <a:t>민원행정기관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교통량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03" y="1395510"/>
            <a:ext cx="8037684" cy="4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점 레이어 생성 </a:t>
            </a:r>
            <a:r>
              <a:rPr lang="en-US" altLang="ko-KR" dirty="0" smtClean="0"/>
              <a:t>&gt; 1. </a:t>
            </a:r>
            <a:r>
              <a:rPr lang="ko-KR" altLang="en-US" dirty="0" smtClean="0"/>
              <a:t>벡터 레이어 추가 </a:t>
            </a:r>
            <a:r>
              <a:rPr lang="en-US" altLang="ko-KR" dirty="0" smtClean="0"/>
              <a:t>| </a:t>
            </a:r>
            <a:r>
              <a:rPr lang="ko-KR" altLang="en-US" dirty="0" smtClean="0"/>
              <a:t>교통량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1223682"/>
            <a:ext cx="8175810" cy="45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3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74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점 레이어 생성 </a:t>
            </a:r>
            <a:r>
              <a:rPr lang="en-US" altLang="ko-KR" dirty="0" smtClean="0"/>
              <a:t>&gt; 2.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구분자로</a:t>
            </a:r>
            <a:r>
              <a:rPr lang="ko-KR" altLang="en-US" dirty="0" smtClean="0"/>
              <a:t> 분리된 텍스트 레이어 추가 </a:t>
            </a:r>
            <a:r>
              <a:rPr lang="en-US" altLang="ko-KR" dirty="0" smtClean="0"/>
              <a:t>| </a:t>
            </a:r>
            <a:r>
              <a:rPr lang="ko-KR" altLang="en-US" dirty="0" smtClean="0"/>
              <a:t>충전소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45" y="1180340"/>
            <a:ext cx="8808944" cy="49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518" y="349624"/>
            <a:ext cx="74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점 레이어 생성 </a:t>
            </a:r>
            <a:r>
              <a:rPr lang="en-US" altLang="ko-KR" dirty="0" smtClean="0"/>
              <a:t>&gt; 2.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구분자로</a:t>
            </a:r>
            <a:r>
              <a:rPr lang="ko-KR" altLang="en-US" dirty="0" smtClean="0"/>
              <a:t> 분리된 텍스트 레이어 추가 </a:t>
            </a:r>
            <a:r>
              <a:rPr lang="en-US" altLang="ko-KR" dirty="0" smtClean="0"/>
              <a:t>| </a:t>
            </a:r>
            <a:r>
              <a:rPr lang="ko-KR" altLang="en-US" dirty="0" smtClean="0"/>
              <a:t>충전소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5" y="1221581"/>
            <a:ext cx="8610604" cy="48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236</Words>
  <Application>Microsoft Office PowerPoint</Application>
  <PresentationFormat>와이드스크린</PresentationFormat>
  <Paragraphs>22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함초롬바탕</vt:lpstr>
      <vt:lpstr>Arial</vt:lpstr>
      <vt:lpstr>Office 테마</vt:lpstr>
      <vt:lpstr>전기차충전소 입지분석 분석참조모델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15</cp:revision>
  <dcterms:created xsi:type="dcterms:W3CDTF">2022-07-22T01:21:04Z</dcterms:created>
  <dcterms:modified xsi:type="dcterms:W3CDTF">2022-07-22T06:58:06Z</dcterms:modified>
</cp:coreProperties>
</file>